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4"/>
  </p:sldMasterIdLst>
  <p:sldIdLst>
    <p:sldId id="268" r:id="rId5"/>
    <p:sldId id="310" r:id="rId6"/>
    <p:sldId id="312" r:id="rId7"/>
    <p:sldId id="313" r:id="rId8"/>
    <p:sldId id="314" r:id="rId9"/>
    <p:sldId id="315" r:id="rId10"/>
    <p:sldId id="316" r:id="rId11"/>
    <p:sldId id="317" r:id="rId12"/>
    <p:sldId id="320" r:id="rId13"/>
    <p:sldId id="318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69B83-455A-414A-A2D6-7C4A3520963E}">
          <p14:sldIdLst>
            <p14:sldId id="268"/>
            <p14:sldId id="310"/>
            <p14:sldId id="312"/>
            <p14:sldId id="313"/>
            <p14:sldId id="314"/>
            <p14:sldId id="315"/>
            <p14:sldId id="316"/>
            <p14:sldId id="317"/>
            <p14:sldId id="320"/>
            <p14:sldId id="318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84DA70-C731-4C70-880D-CCD4705E623C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5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807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D6E202-B606-4609-B914-27C9371A1F6D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1335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76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4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0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038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9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1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4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61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fld id="{62D6E202-B606-4609-B914-27C9371A1F6D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15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orking-images-python/" TargetMode="External"/><Relationship Id="rId2" Type="http://schemas.openxmlformats.org/officeDocument/2006/relationships/hyperlink" Target="https://www.geeksforgeeks.org/gui-chat-application-using-tkinter-in-pyth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eksforgeeks.org/python-text-to-speech-by-using-pyttsx3/" TargetMode="External"/><Relationship Id="rId4" Type="http://schemas.openxmlformats.org/officeDocument/2006/relationships/hyperlink" Target="https://www.geeksforgeeks.org/python-winsound-module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01A48-3F63-4039-B831-BD7FEF3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4444" r="1" b="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345" y="150132"/>
            <a:ext cx="6253317" cy="2109317"/>
          </a:xfrm>
        </p:spPr>
        <p:txBody>
          <a:bodyPr>
            <a:normAutofit fontScale="90000"/>
          </a:bodyPr>
          <a:lstStyle/>
          <a:p>
            <a:pPr algn="l"/>
            <a:r>
              <a:rPr lang="en-GB" sz="54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   </a:t>
            </a:r>
            <a:r>
              <a:rPr lang="en-GB" sz="5400" b="1" dirty="0">
                <a:blipFill>
                  <a:blip r:embed="rId3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INT213 PROJECT</a:t>
            </a:r>
            <a:br>
              <a:rPr lang="en-US" sz="8000" b="1" dirty="0">
                <a:blipFill>
                  <a:blip r:embed="rId3"/>
                  <a:tile tx="0" ty="0" sx="100000" sy="100000" flip="none" algn="tl"/>
                </a:blipFill>
                <a:latin typeface="Arial Black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3F9C9-D572-405A-817A-516DA7C34659}"/>
              </a:ext>
            </a:extLst>
          </p:cNvPr>
          <p:cNvSpPr txBox="1"/>
          <p:nvPr/>
        </p:nvSpPr>
        <p:spPr>
          <a:xfrm>
            <a:off x="4594195" y="1324403"/>
            <a:ext cx="5378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Characters Identify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DA86A4-39D2-4D38-B980-998B8396380B}"/>
              </a:ext>
            </a:extLst>
          </p:cNvPr>
          <p:cNvSpPr txBox="1"/>
          <p:nvPr/>
        </p:nvSpPr>
        <p:spPr>
          <a:xfrm>
            <a:off x="1300074" y="2844220"/>
            <a:ext cx="4961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Arial Rounded MT Bold" panose="020F0704030504030204" pitchFamily="34" charset="0"/>
                <a:ea typeface="HGGothicE" panose="020B0400000000000000" pitchFamily="49" charset="-128"/>
              </a:rPr>
              <a:t> </a:t>
            </a:r>
            <a:r>
              <a:rPr lang="en-GB" sz="3200" dirty="0">
                <a:latin typeface="Arial Rounded MT Bold" panose="020F0704030504030204" pitchFamily="34" charset="0"/>
                <a:ea typeface="HGGothicE" panose="020B0400000000000000" pitchFamily="49" charset="-128"/>
              </a:rPr>
              <a:t>SUBMITTED TO</a:t>
            </a:r>
            <a:r>
              <a:rPr lang="en-GB" sz="3200" dirty="0">
                <a:latin typeface="Arial Black" panose="020B0A04020102020204" pitchFamily="34" charset="0"/>
              </a:rPr>
              <a:t> :</a:t>
            </a:r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2448B-7BCA-4611-8C29-6A18412A9A5E}"/>
              </a:ext>
            </a:extLst>
          </p:cNvPr>
          <p:cNvSpPr txBox="1"/>
          <p:nvPr/>
        </p:nvSpPr>
        <p:spPr>
          <a:xfrm>
            <a:off x="4890018" y="2702594"/>
            <a:ext cx="7676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SAGAR PANDEY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D4A7ED-E631-432D-9193-E2261F75328F}"/>
              </a:ext>
            </a:extLst>
          </p:cNvPr>
          <p:cNvSpPr txBox="1"/>
          <p:nvPr/>
        </p:nvSpPr>
        <p:spPr>
          <a:xfrm>
            <a:off x="2113651" y="4313356"/>
            <a:ext cx="45185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 Rounded MT Bold" panose="020F0704030504030204" pitchFamily="34" charset="0"/>
                <a:ea typeface="HGGothicE" panose="020B0400000000000000" pitchFamily="49" charset="-128"/>
              </a:rPr>
              <a:t>GROUP MEMBERS</a:t>
            </a:r>
            <a:r>
              <a:rPr lang="en-GB" sz="2400" dirty="0">
                <a:solidFill>
                  <a:schemeClr val="bg1"/>
                </a:solidFill>
                <a:latin typeface="Impact" pitchFamily="34" charset="0"/>
              </a:rPr>
              <a:t> :</a:t>
            </a:r>
            <a:endParaRPr 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58D30-4FC3-473E-AEFD-343390898193}"/>
              </a:ext>
            </a:extLst>
          </p:cNvPr>
          <p:cNvSpPr txBox="1"/>
          <p:nvPr/>
        </p:nvSpPr>
        <p:spPr>
          <a:xfrm>
            <a:off x="5440017" y="4395777"/>
            <a:ext cx="79203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Arial Rounded MT Bold" pitchFamily="34" charset="0"/>
              </a:rPr>
              <a:t>AKSHAT </a:t>
            </a:r>
            <a:r>
              <a:rPr lang="en-GB" sz="1600" dirty="0">
                <a:solidFill>
                  <a:schemeClr val="bg1"/>
                </a:solidFill>
                <a:latin typeface="Arial Rounded MT Bold" pitchFamily="34" charset="0"/>
              </a:rPr>
              <a:t>(ROLL - 28)</a:t>
            </a:r>
            <a:endParaRPr lang="en-GB" sz="1600" b="1" dirty="0">
              <a:solidFill>
                <a:schemeClr val="bg1"/>
              </a:solidFill>
              <a:latin typeface="Arial Rounded MT Bold" pitchFamily="34" charset="0"/>
            </a:endParaRPr>
          </a:p>
          <a:p>
            <a:endParaRPr lang="en-GB" sz="1600" b="1" dirty="0">
              <a:solidFill>
                <a:schemeClr val="bg1"/>
              </a:solidFill>
              <a:latin typeface="Arial Rounded MT Bold" pitchFamily="34" charset="0"/>
            </a:endParaRPr>
          </a:p>
          <a:p>
            <a:r>
              <a:rPr lang="en-GB" sz="1600" b="1" dirty="0">
                <a:solidFill>
                  <a:schemeClr val="bg1"/>
                </a:solidFill>
                <a:latin typeface="Arial Rounded MT Bold" pitchFamily="34" charset="0"/>
              </a:rPr>
              <a:t>VIBHAV SINGH</a:t>
            </a:r>
            <a:r>
              <a:rPr lang="en-GB" sz="1600" dirty="0">
                <a:solidFill>
                  <a:schemeClr val="bg1"/>
                </a:solidFill>
                <a:latin typeface="Arial Rounded MT Bold" pitchFamily="34" charset="0"/>
              </a:rPr>
              <a:t> (ROLL -23)</a:t>
            </a:r>
          </a:p>
          <a:p>
            <a:endParaRPr lang="en-GB" sz="1600" b="1" dirty="0">
              <a:solidFill>
                <a:schemeClr val="bg1"/>
              </a:solidFill>
              <a:latin typeface="Arial Rounded MT Bold" pitchFamily="34" charset="0"/>
            </a:endParaRPr>
          </a:p>
          <a:p>
            <a:r>
              <a:rPr lang="en-GB" sz="1600" b="1" dirty="0">
                <a:solidFill>
                  <a:schemeClr val="bg1"/>
                </a:solidFill>
                <a:latin typeface="Arial Rounded MT Bold" pitchFamily="34" charset="0"/>
              </a:rPr>
              <a:t>SIDDHANT SHARMA </a:t>
            </a:r>
            <a:r>
              <a:rPr lang="en-GB" sz="1600" dirty="0">
                <a:solidFill>
                  <a:schemeClr val="bg1"/>
                </a:solidFill>
                <a:latin typeface="Arial Rounded MT Bold" pitchFamily="34" charset="0"/>
              </a:rPr>
              <a:t>(ROLL -31)</a:t>
            </a:r>
          </a:p>
          <a:p>
            <a:endParaRPr lang="en-GB" sz="1600" dirty="0">
              <a:solidFill>
                <a:schemeClr val="bg1"/>
              </a:solidFill>
              <a:latin typeface="Arial Rounded MT Bold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Arial Rounded MT Bold" pitchFamily="34" charset="0"/>
              </a:rPr>
              <a:t>SECTION - K19HZ,  GROUP - 1</a:t>
            </a:r>
            <a:endParaRPr lang="en-US" sz="16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09A6-B826-4AE0-B55B-CA2559D09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207" y="249348"/>
            <a:ext cx="9603275" cy="104923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Algerian" pitchFamily="82" charset="0"/>
              </a:rPr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26EB-B177-41FD-9AE1-9327D8708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1"/>
            <a:ext cx="10268712" cy="391906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200" b="1" i="1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2"/>
              </a:rPr>
              <a:t>https://www.geeksforgeeks.org/gui-chat-application-using-tkinter-in-python/</a:t>
            </a:r>
            <a:endParaRPr lang="en-IN" sz="1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200" b="1" i="1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3"/>
              </a:rPr>
              <a:t>https://www.geeksforgeeks.org/working-images-python/</a:t>
            </a:r>
            <a:endParaRPr lang="en-IN" sz="1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200" b="1" i="1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4"/>
              </a:rPr>
              <a:t>https://www.geeksforgeeks.org/python-winsound-module/</a:t>
            </a:r>
            <a:endParaRPr lang="en-IN" sz="1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200" b="1" i="1" u="sng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5"/>
              </a:rPr>
              <a:t>https://www.geeksforgeeks.org/python-text-to-speech-by-using-pyttsx3/</a:t>
            </a:r>
            <a:endParaRPr lang="en-IN" sz="1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3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19EC-02F5-4D74-B2CE-A7381F04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Farewell Dragon Ball Super. Thank You For Everything - YouTube">
            <a:extLst>
              <a:ext uri="{FF2B5EF4-FFF2-40B4-BE49-F238E27FC236}">
                <a16:creationId xmlns:a16="http://schemas.microsoft.com/office/drawing/2014/main" id="{BA21B037-A18F-49C5-AECA-0AC1925D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53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704" y="177502"/>
            <a:ext cx="9809149" cy="17558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rgbClr val="C00000"/>
                </a:solidFill>
                <a:latin typeface="Algerian" pitchFamily="82" charset="0"/>
              </a:rPr>
              <a:t> </a:t>
            </a:r>
            <a:r>
              <a:rPr lang="en-GB" sz="6000" b="1" dirty="0">
                <a:solidFill>
                  <a:srgbClr val="C00000"/>
                </a:solidFill>
                <a:latin typeface="Algerian" pitchFamily="82" charset="0"/>
              </a:rPr>
              <a:t>CONTENTS</a:t>
            </a:r>
            <a:r>
              <a:rPr lang="en-US" sz="7200" dirty="0"/>
              <a:t> </a:t>
            </a:r>
            <a:endParaRPr lang="en-US" sz="8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FB3E6-428A-4866-9978-D4E540AB3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3302"/>
            <a:ext cx="9603275" cy="4180115"/>
          </a:xfrm>
        </p:spPr>
        <p:txBody>
          <a:bodyPr>
            <a:normAutofit fontScale="92500" lnSpcReduction="10000"/>
          </a:bodyPr>
          <a:lstStyle/>
          <a:p>
            <a:endParaRPr lang="en-GB" sz="4000" b="1" dirty="0">
              <a:solidFill>
                <a:schemeClr val="accent2">
                  <a:lumMod val="50000"/>
                </a:schemeClr>
              </a:solidFill>
              <a:latin typeface="Algerian" pitchFamily="82" charset="0"/>
            </a:endParaRPr>
          </a:p>
          <a:p>
            <a:r>
              <a:rPr lang="en-GB" sz="4000" b="1" dirty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</a:rPr>
              <a:t>INTRODUCTION</a:t>
            </a:r>
          </a:p>
          <a:p>
            <a:r>
              <a:rPr lang="en-GB" sz="4000" b="1" dirty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</a:rPr>
              <a:t>LIBRARIES USED</a:t>
            </a:r>
          </a:p>
          <a:p>
            <a:r>
              <a:rPr lang="en-GB" sz="4000" b="1" dirty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</a:rPr>
              <a:t>WORKING</a:t>
            </a:r>
          </a:p>
          <a:p>
            <a:r>
              <a:rPr lang="en-GB" sz="4000" b="1" dirty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</a:rPr>
              <a:t>SCREENSHORT</a:t>
            </a:r>
          </a:p>
          <a:p>
            <a:r>
              <a:rPr lang="en-GB" sz="4000" b="1" dirty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</a:rPr>
              <a:t>REFERENCE</a:t>
            </a:r>
          </a:p>
          <a:p>
            <a:endParaRPr lang="en-GB" sz="4000" b="1" dirty="0">
              <a:solidFill>
                <a:schemeClr val="accent2">
                  <a:lumMod val="50000"/>
                </a:schemeClr>
              </a:solidFill>
              <a:latin typeface="Algerian" pitchFamily="82" charset="0"/>
            </a:endParaRPr>
          </a:p>
          <a:p>
            <a:pPr marL="0" indent="0">
              <a:buNone/>
            </a:pPr>
            <a:endParaRPr lang="en-GB" sz="2000" b="1" u="sng" dirty="0">
              <a:solidFill>
                <a:srgbClr val="C00000"/>
              </a:solidFill>
              <a:latin typeface="Algerian" pitchFamily="82" charset="0"/>
            </a:endParaRPr>
          </a:p>
          <a:p>
            <a:endParaRPr lang="en-US" b="1" dirty="0">
              <a:solidFill>
                <a:schemeClr val="accent2">
                  <a:lumMod val="50000"/>
                </a:schemeClr>
              </a:solidFill>
              <a:latin typeface="Algerian" pitchFamily="82" charset="0"/>
            </a:endParaRPr>
          </a:p>
          <a:p>
            <a:endParaRPr lang="en-US" b="1" dirty="0">
              <a:solidFill>
                <a:schemeClr val="accent2">
                  <a:lumMod val="50000"/>
                </a:schemeClr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E563-10FD-41F2-B64C-04F16AE8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6" y="335772"/>
            <a:ext cx="12239788" cy="1493029"/>
          </a:xfrm>
        </p:spPr>
        <p:txBody>
          <a:bodyPr/>
          <a:lstStyle/>
          <a:p>
            <a:r>
              <a:rPr lang="en-GB" sz="3200" b="1" dirty="0">
                <a:solidFill>
                  <a:srgbClr val="C00000"/>
                </a:solidFill>
                <a:latin typeface="Algerian" pitchFamily="82" charset="0"/>
              </a:rPr>
              <a:t> </a:t>
            </a:r>
            <a:r>
              <a:rPr lang="en-GB" sz="5400" b="1" dirty="0">
                <a:solidFill>
                  <a:srgbClr val="C00000"/>
                </a:solidFill>
                <a:latin typeface="Algerian" pitchFamily="82" charset="0"/>
              </a:rPr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E39E3-819E-4136-9A2D-CCDAB6146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762" y="2305878"/>
            <a:ext cx="10740421" cy="47350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Arial Rounded MT Bold" panose="020F0704030504030204" pitchFamily="34" charset="0"/>
              </a:rPr>
              <a:t>GUI INTERFACE IS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Arial Rounded MT Bold" panose="020F0704030504030204" pitchFamily="34" charset="0"/>
              </a:rPr>
              <a:t>DISPLAY THE RANDOM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Arial Rounded MT Bold" panose="020F0704030504030204" pitchFamily="34" charset="0"/>
              </a:rPr>
              <a:t>EVERY TIME USER PLAY DISPLAY RANDOM SET OF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Arial Rounded MT Bold" panose="020F0704030504030204" pitchFamily="34" charset="0"/>
              </a:rPr>
              <a:t>USER HAVE TO ENTER THE ANSWER AS PER THE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Arial Rounded MT Bold" panose="020F0704030504030204" pitchFamily="34" charset="0"/>
              </a:rPr>
              <a:t>CHAT BOT WILL BE PROVIDED FOR HELP OR HINT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Arial Rounded MT Bold" panose="020F0704030504030204" pitchFamily="34" charset="0"/>
              </a:rPr>
              <a:t>EVERY CORRECT ANSWER GIVES YOU TWO POINT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Arial Rounded MT Bold" panose="020F0704030504030204" pitchFamily="34" charset="0"/>
              </a:rPr>
              <a:t>BUT IF USER USES CHAT BOT FOR HINT IT WILL GIVE YOU N</a:t>
            </a:r>
            <a:r>
              <a:rPr lang="en-IN" sz="2300" dirty="0">
                <a:effectLst/>
              </a:rPr>
              <a:t>EGATIVE </a:t>
            </a:r>
            <a:r>
              <a:rPr lang="en-IN" sz="2300" dirty="0"/>
              <a:t>M</a:t>
            </a:r>
            <a:r>
              <a:rPr lang="en-IN" sz="2300" dirty="0">
                <a:effectLst/>
              </a:rPr>
              <a:t>A</a:t>
            </a:r>
            <a:r>
              <a:rPr lang="en-IN" sz="2300" dirty="0"/>
              <a:t>R</a:t>
            </a:r>
            <a:r>
              <a:rPr lang="en-IN" sz="2300" dirty="0">
                <a:effectLst/>
              </a:rPr>
              <a:t>KIN</a:t>
            </a:r>
            <a:r>
              <a:rPr lang="en-IN" sz="2300" dirty="0">
                <a:effectLst/>
                <a:latin typeface="Arial Rounded MT Bold" panose="020F0704030504030204" pitchFamily="34" charset="0"/>
              </a:rPr>
              <a:t>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Arial Rounded MT Bold" panose="020F0704030504030204" pitchFamily="34" charset="0"/>
              </a:rPr>
              <a:t>DISPLAY FINAL SCORE</a:t>
            </a:r>
            <a:endParaRPr lang="en-IN" sz="23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88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D9B6-8C84-4878-954F-8B213B0F0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7" y="367981"/>
            <a:ext cx="11886127" cy="104923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Algerian" pitchFamily="82" charset="0"/>
              </a:rPr>
              <a:t>PYTHON LIBRARIES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633F-6F66-421F-BB26-6CC65D170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7" y="2502448"/>
            <a:ext cx="10861963" cy="411906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/>
              <a:t>TKINTER LIBRARY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/>
              <a:t>PYTHON PILLOW IS USED TO DISPLAY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/>
              <a:t>RANDOM FUNCTION IS USED TO DISPLAY RANDOM SET OF QUESTION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/>
              <a:t>WINSOUND LIBRARIES IS USED TO PLAY BACKGROUND MUSIC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/>
              <a:t>PYTTSX3 LIBRARY FOR SPEAK FUNCTION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/>
              <a:t>CHATTERBOT LIBRARY FOR CHAT BOT</a:t>
            </a:r>
          </a:p>
          <a:p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99460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159-F1DA-4DCD-8417-B0B21AC6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2" y="342420"/>
            <a:ext cx="12613234" cy="104923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Algerian" pitchFamily="82" charset="0"/>
              </a:rPr>
              <a:t>WORKING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8E6ED-A713-41FD-9A5C-1BB3F4010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2" y="2501448"/>
            <a:ext cx="9603275" cy="401413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USER CAN CLICK ON START BUTTON TO START THE GAME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10 RANDOM QUISTION WILL BE DISPLAY ONE BY ONE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USER HAVE TO TYPE THE ANSWER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EACH CORRECT ANSWER WILL GIVES THEM ONE MARKS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USER CAN USER CHAT BOT FOR HINT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BUT USING CHAT BOT HINT WILL GIVE THEM .25 NEGATIVE MARKING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NO MARKS FOR UNATTEMPETED QUESTION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FINAL SCORE WILL BE DISPLAY </a:t>
            </a:r>
          </a:p>
        </p:txBody>
      </p:sp>
    </p:spTree>
    <p:extLst>
      <p:ext uri="{BB962C8B-B14F-4D97-AF65-F5344CB8AC3E}">
        <p14:creationId xmlns:p14="http://schemas.microsoft.com/office/powerpoint/2010/main" val="204353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BF4D1CB-7418-4339-AB6C-F1B20BE325E4}"/>
              </a:ext>
            </a:extLst>
          </p:cNvPr>
          <p:cNvSpPr txBox="1"/>
          <p:nvPr/>
        </p:nvSpPr>
        <p:spPr>
          <a:xfrm>
            <a:off x="4288971" y="6121343"/>
            <a:ext cx="61830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chemeClr val="bg1">
                    <a:lumMod val="95000"/>
                  </a:schemeClr>
                </a:solidFill>
                <a:latin typeface="Algerian" pitchFamily="82" charset="0"/>
              </a:rPr>
              <a:t>SCREENSHORT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68744-6092-4498-BDCD-8DD282D3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512" y="0"/>
            <a:ext cx="1305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F193-27B0-4A20-839A-4C4BBE16E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380" y="0"/>
            <a:ext cx="13074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8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C61E-5271-44CA-8BBF-21C355AB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307" y="0"/>
            <a:ext cx="130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60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0C6F-0FCD-41B6-8A4F-027C9E4E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98386-BEBF-4A5C-B233-DEB7D70CA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You can always ask the Bot </a:t>
            </a:r>
            <a:br>
              <a:rPr lang="en-IN" dirty="0"/>
            </a:br>
            <a:r>
              <a:rPr lang="en-IN" dirty="0"/>
              <a:t>for help.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But it will cost you -0.5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As a penalty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At the end we placed our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61376-2E7E-47CC-8041-252DFB31C9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39339" y="147444"/>
            <a:ext cx="5346009" cy="656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4628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nalogousFromDarkSeedLeftStep">
      <a:dk1>
        <a:srgbClr val="000000"/>
      </a:dk1>
      <a:lt1>
        <a:srgbClr val="FFFFFF"/>
      </a:lt1>
      <a:dk2>
        <a:srgbClr val="1E1833"/>
      </a:dk2>
      <a:lt2>
        <a:srgbClr val="F0F3F2"/>
      </a:lt2>
      <a:accent1>
        <a:srgbClr val="CA468C"/>
      </a:accent1>
      <a:accent2>
        <a:srgbClr val="B834B1"/>
      </a:accent2>
      <a:accent3>
        <a:srgbClr val="9A46CA"/>
      </a:accent3>
      <a:accent4>
        <a:srgbClr val="5438B9"/>
      </a:accent4>
      <a:accent5>
        <a:srgbClr val="4660CA"/>
      </a:accent5>
      <a:accent6>
        <a:srgbClr val="3485B8"/>
      </a:accent6>
      <a:hlink>
        <a:srgbClr val="3F43B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856041-016F-4EB1-B8BB-0BE10CC10EBE}" vid="{F2D56063-4ADF-459B-B05B-552CF4E578A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1198</TotalTime>
  <Words>286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Algerian</vt:lpstr>
      <vt:lpstr>Arial</vt:lpstr>
      <vt:lpstr>Arial Black</vt:lpstr>
      <vt:lpstr>Arial Rounded MT Bold</vt:lpstr>
      <vt:lpstr>Calibri</vt:lpstr>
      <vt:lpstr>Franklin Gothic Demi Cond</vt:lpstr>
      <vt:lpstr>Franklin Gothic Medium</vt:lpstr>
      <vt:lpstr>Impact</vt:lpstr>
      <vt:lpstr>Times New Roman</vt:lpstr>
      <vt:lpstr>Wingdings</vt:lpstr>
      <vt:lpstr>Theme1</vt:lpstr>
      <vt:lpstr>   INT213 PROJECT </vt:lpstr>
      <vt:lpstr> CONTENTS </vt:lpstr>
      <vt:lpstr> INTRODUCTION</vt:lpstr>
      <vt:lpstr>PYTHON LIBRARIES</vt:lpstr>
      <vt:lpstr>WORKING</vt:lpstr>
      <vt:lpstr>PowerPoint Presentation</vt:lpstr>
      <vt:lpstr>PowerPoint Presentation</vt:lpstr>
      <vt:lpstr>PowerPoint Presentation</vt:lpstr>
      <vt:lpstr>BOT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INT213 PROJECT</dc:title>
  <dc:creator>Akshat</dc:creator>
  <cp:lastModifiedBy>Siddhant Sharma</cp:lastModifiedBy>
  <cp:revision>10</cp:revision>
  <dcterms:created xsi:type="dcterms:W3CDTF">2020-10-29T19:04:55Z</dcterms:created>
  <dcterms:modified xsi:type="dcterms:W3CDTF">2020-11-06T12:09:38Z</dcterms:modified>
</cp:coreProperties>
</file>